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2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C84319FB-C53A-4D08-BDA5-6C82746A6E63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E612A379-82F6-477F-9D01-636B3B97642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radley Hand ITC" pitchFamily="66" charset="0"/>
              </a:rPr>
              <a:t>Vocabulary</a:t>
            </a:r>
            <a:endParaRPr lang="en-US" sz="8000" dirty="0">
              <a:solidFill>
                <a:schemeClr val="bg1"/>
              </a:solidFill>
              <a:latin typeface="Bradley Hand ITC" pitchFamily="66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2">
                    <a:lumMod val="20000"/>
                    <a:lumOff val="80000"/>
                  </a:schemeClr>
                </a:solidFill>
                <a:latin typeface="Bradley Hand ITC" pitchFamily="66" charset="0"/>
              </a:rPr>
              <a:t>By: </a:t>
            </a:r>
            <a:r>
              <a:rPr lang="en-US" dirty="0" smtClean="0">
                <a:solidFill>
                  <a:schemeClr val="bg2">
                    <a:lumMod val="20000"/>
                    <a:lumOff val="80000"/>
                  </a:schemeClr>
                </a:solidFill>
                <a:latin typeface="Bradley Hand ITC" pitchFamily="66" charset="0"/>
              </a:rPr>
              <a:t>Cashae An-Unique </a:t>
            </a:r>
            <a:r>
              <a:rPr lang="en-US" dirty="0" smtClean="0">
                <a:solidFill>
                  <a:schemeClr val="bg2">
                    <a:lumMod val="20000"/>
                    <a:lumOff val="80000"/>
                  </a:schemeClr>
                </a:solidFill>
                <a:latin typeface="Bradley Hand ITC" pitchFamily="66" charset="0"/>
              </a:rPr>
              <a:t>Vinson</a:t>
            </a:r>
            <a:endParaRPr lang="en-US" dirty="0">
              <a:solidFill>
                <a:schemeClr val="bg2">
                  <a:lumMod val="20000"/>
                  <a:lumOff val="80000"/>
                </a:schemeClr>
              </a:solidFill>
              <a:latin typeface="Bradley Hand ITC" pitchFamily="66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8600"/>
            <a:ext cx="4040188" cy="1295401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Application Window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228600"/>
            <a:ext cx="4041775" cy="1295401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Dialog Box launcher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52600"/>
            <a:ext cx="4040188" cy="43735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The main window that serves as the primary interface between the user and the application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752600"/>
            <a:ext cx="4041775" cy="43735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A small arrow in the lower-right corner of a group on the Ribbon; when clicked, it opens a dialog box with additional options and commands.</a:t>
            </a:r>
            <a:endParaRPr lang="en-US" dirty="0">
              <a:latin typeface="Bradley Hand ITC" pitchFamily="66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762000"/>
            <a:ext cx="4040188" cy="838201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Document window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762000"/>
            <a:ext cx="4041775" cy="838201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file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The area in an application window where you enter new text and data or change existing text and data. 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A collection of information saved as a unit </a:t>
            </a:r>
            <a:endParaRPr lang="en-US" dirty="0">
              <a:latin typeface="Bradley Hand ITC" pitchFamily="66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81001"/>
            <a:ext cx="4040188" cy="9144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File compatibility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381001"/>
            <a:ext cx="4041775" cy="9144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File extension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676400"/>
            <a:ext cx="4040188" cy="44497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The ability to open and work with files without a format conflict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676400"/>
            <a:ext cx="4041775" cy="44497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Three or four characters automatically added to the filename when the document is saved; a period separates the filename and the extension, which typically identifies the type of file</a:t>
            </a:r>
          </a:p>
          <a:p>
            <a:pPr>
              <a:buNone/>
            </a:pPr>
            <a:endParaRPr lang="en-US" dirty="0">
              <a:latin typeface="Bradley Hand ITC" pitchFamily="66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04801"/>
            <a:ext cx="4040188" cy="9144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folder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304801"/>
            <a:ext cx="4041775" cy="9144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I-beam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676400"/>
            <a:ext cx="4040188" cy="44497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A means for organizing files into manageable groups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676400"/>
            <a:ext cx="4041775" cy="44497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The shape the mouse pointer takes when it is positioned on text in a document</a:t>
            </a:r>
            <a:endParaRPr lang="en-US" dirty="0">
              <a:latin typeface="Bradley Hand ITC" pitchFamily="66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2401"/>
            <a:ext cx="4040188" cy="9906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Insertion point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2401"/>
            <a:ext cx="4041775" cy="9906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Open a document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24000"/>
            <a:ext cx="4040188" cy="46021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A vertical blinking line in the document window that indicates the location in the document where new text and data will be entered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24000"/>
            <a:ext cx="4041775" cy="46021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Click the office button and click the open folder icon</a:t>
            </a:r>
            <a:endParaRPr lang="en-US" dirty="0">
              <a:latin typeface="Bradley Hand ITC" pitchFamily="66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2401"/>
            <a:ext cx="4040188" cy="9906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path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2401"/>
            <a:ext cx="4041775" cy="9906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Ribbon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24000"/>
            <a:ext cx="4040188" cy="46021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The route the operating system uses to locate a document; the path identifies the disk  and any folders relative to the location of the document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24000"/>
            <a:ext cx="4041775" cy="46021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A banner in the Office Fluent user interface that organizes commands in logical groups presented on tabs</a:t>
            </a:r>
            <a:endParaRPr lang="en-US" dirty="0">
              <a:latin typeface="Bradley Hand ITC" pitchFamily="66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2401"/>
            <a:ext cx="4040188" cy="10668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Save a document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2401"/>
            <a:ext cx="4041775" cy="1066800"/>
          </a:xfrm>
        </p:spPr>
        <p:txBody>
          <a:bodyPr/>
          <a:lstStyle/>
          <a:p>
            <a:pPr algn="ctr"/>
            <a:r>
              <a:rPr lang="en-US" dirty="0" smtClean="0">
                <a:latin typeface="Bradley Hand ITC" pitchFamily="66" charset="0"/>
              </a:rPr>
              <a:t>Screen tip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24000"/>
            <a:ext cx="4040188" cy="46021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Click the office button then go to the save as icon, then name your document and save it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24000"/>
            <a:ext cx="4041775" cy="46021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A small window with descriptive text that appears when you position the mouse pointer on a command or control in the application window</a:t>
            </a:r>
            <a:endParaRPr lang="en-US" dirty="0">
              <a:latin typeface="Bradley Hand ITC" pitchFamily="66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Bradley Hand ITC" pitchFamily="66" charset="0"/>
              </a:rPr>
              <a:t>Scroll</a:t>
            </a:r>
            <a:endParaRPr lang="en-US" dirty="0">
              <a:latin typeface="Bradley Hand ITC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dirty="0" smtClean="0">
                <a:latin typeface="Bradley Hand ITC" pitchFamily="66" charset="0"/>
              </a:rPr>
              <a:t>To move text and content vertically or horizontally on a display screen when searching for a particular section, line, option, and so on. </a:t>
            </a:r>
            <a:endParaRPr lang="en-US" dirty="0">
              <a:latin typeface="Bradley Hand ITC" pitchFamily="66" charset="0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37</TotalTime>
  <Words>315</Words>
  <Application>Microsoft Office PowerPoint</Application>
  <PresentationFormat>On-screen Show (4:3)</PresentationFormat>
  <Paragraphs>32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Apex</vt:lpstr>
      <vt:lpstr>Vocabulary</vt:lpstr>
      <vt:lpstr>Slide 2</vt:lpstr>
      <vt:lpstr>Slide 3</vt:lpstr>
      <vt:lpstr>Slide 4</vt:lpstr>
      <vt:lpstr>Slide 5</vt:lpstr>
      <vt:lpstr>Slide 6</vt:lpstr>
      <vt:lpstr>Slide 7</vt:lpstr>
      <vt:lpstr>Slide 8</vt:lpstr>
      <vt:lpstr>Scroll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</dc:title>
  <dc:creator>stu455</dc:creator>
  <cp:lastModifiedBy>stu455</cp:lastModifiedBy>
  <cp:revision>6</cp:revision>
  <dcterms:created xsi:type="dcterms:W3CDTF">2011-09-14T13:28:53Z</dcterms:created>
  <dcterms:modified xsi:type="dcterms:W3CDTF">2011-09-15T13:20:12Z</dcterms:modified>
</cp:coreProperties>
</file>

<file path=docProps/thumbnail.jpeg>
</file>